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817112" y="1730403"/>
            <a:ext cx="5648623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2277" y="2470925"/>
            <a:ext cx="6511131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E9A996-2594-4F44-A295-A4EFB2D65F36}" type="datetimeFigureOut">
              <a:rPr lang="es-CO" smtClean="0"/>
              <a:t>28/04/2014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FB8948-7866-4945-A4FA-872BE0512BE2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E9A996-2594-4F44-A295-A4EFB2D65F36}" type="datetimeFigureOut">
              <a:rPr lang="es-CO" smtClean="0"/>
              <a:t>28/04/2014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FB8948-7866-4945-A4FA-872BE0512BE2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46783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46783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E9A996-2594-4F44-A295-A4EFB2D65F36}" type="datetimeFigureOut">
              <a:rPr lang="es-CO" smtClean="0"/>
              <a:t>28/04/2014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FB8948-7866-4945-A4FA-872BE0512BE2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E9A996-2594-4F44-A295-A4EFB2D65F36}" type="datetimeFigureOut">
              <a:rPr lang="es-CO" smtClean="0"/>
              <a:t>28/04/2014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FB8948-7866-4945-A4FA-872BE0512BE2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19399" y="1726737"/>
            <a:ext cx="5650992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216152" y="2468304"/>
            <a:ext cx="6510528" cy="329184"/>
          </a:xfrm>
        </p:spPr>
        <p:txBody>
          <a:bodyPr anchor="t"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E9A996-2594-4F44-A295-A4EFB2D65F36}" type="datetimeFigureOut">
              <a:rPr lang="es-CO" smtClean="0"/>
              <a:t>28/04/2014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FB8948-7866-4945-A4FA-872BE0512BE2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E9A996-2594-4F44-A295-A4EFB2D65F36}" type="datetimeFigureOut">
              <a:rPr lang="es-CO" smtClean="0"/>
              <a:t>28/04/2014</a:t>
            </a:fld>
            <a:endParaRPr lang="es-C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FB8948-7866-4945-A4FA-872BE0512BE2}" type="slidenum">
              <a:rPr lang="es-CO" smtClean="0"/>
              <a:t>‹Nº›</a:t>
            </a:fld>
            <a:endParaRPr lang="es-CO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9150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016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E9A996-2594-4F44-A295-A4EFB2D65F36}" type="datetimeFigureOut">
              <a:rPr lang="es-CO" smtClean="0"/>
              <a:t>28/04/2014</a:t>
            </a:fld>
            <a:endParaRPr lang="es-CO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FB8948-7866-4945-A4FA-872BE0512BE2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E9A996-2594-4F44-A295-A4EFB2D65F36}" type="datetimeFigureOut">
              <a:rPr lang="es-CO" smtClean="0"/>
              <a:t>28/04/2014</a:t>
            </a:fld>
            <a:endParaRPr lang="es-CO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FB8948-7866-4945-A4FA-872BE0512BE2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E9A996-2594-4F44-A295-A4EFB2D65F36}" type="datetimeFigureOut">
              <a:rPr lang="es-CO" smtClean="0"/>
              <a:t>28/04/2014</a:t>
            </a:fld>
            <a:endParaRPr lang="es-CO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FB8948-7866-4945-A4FA-872BE0512BE2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ight Triangle 1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Triangle 17"/>
          <p:cNvSpPr/>
          <p:nvPr/>
        </p:nvSpPr>
        <p:spPr>
          <a:xfrm rot="5400000">
            <a:off x="433389" y="-433387"/>
            <a:ext cx="6858000" cy="7724778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784930" y="1576103"/>
            <a:ext cx="521208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9552" y="2618912"/>
            <a:ext cx="380777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297954" y="2253385"/>
            <a:ext cx="5794760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E9A996-2594-4F44-A295-A4EFB2D65F36}" type="datetimeFigureOut">
              <a:rPr lang="es-CO" smtClean="0"/>
              <a:t>28/04/2014</a:t>
            </a:fld>
            <a:endParaRPr lang="es-C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s-C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DFB8948-7866-4945-A4FA-872BE0512BE2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028825" y="0"/>
            <a:ext cx="7115175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anchor="ctr"/>
          <a:lstStyle>
            <a:lvl1pPr algn="r">
              <a:defRPr/>
            </a:lvl1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9" name="Right Triangle 8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0" y="5048250"/>
            <a:ext cx="3571875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71197" y="1717501"/>
            <a:ext cx="54864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143479" y="2180529"/>
            <a:ext cx="6096545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E9A996-2594-4F44-A295-A4EFB2D65F36}" type="datetimeFigureOut">
              <a:rPr lang="es-CO" smtClean="0"/>
              <a:t>28/04/2014</a:t>
            </a:fld>
            <a:endParaRPr lang="es-C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FB8948-7866-4945-A4FA-872BE0512BE2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2382" y="5050633"/>
            <a:ext cx="3574257" cy="1807368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5051292"/>
            <a:ext cx="9146380" cy="1806709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100628"/>
            <a:ext cx="7520940" cy="3579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01168" y="5870448"/>
            <a:ext cx="2176272" cy="2011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AFE9A996-2594-4F44-A295-A4EFB2D65F36}" type="datetimeFigureOut">
              <a:rPr lang="es-CO" smtClean="0"/>
              <a:t>28/04/2014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7514" y="6285122"/>
            <a:ext cx="47244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spc="200" baseline="0">
                <a:solidFill>
                  <a:srgbClr val="FFFFFF"/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1038" y="6170822"/>
            <a:ext cx="502920" cy="502920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4" tIns="9144" rIns="9144" bIns="9144" rtlCol="0" anchor="ctr">
            <a:normAutofit/>
          </a:bodyPr>
          <a:lstStyle>
            <a:lvl1pPr algn="ctr">
              <a:defRPr sz="1650">
                <a:solidFill>
                  <a:srgbClr val="FFFFFF"/>
                </a:solidFill>
              </a:defRPr>
            </a:lvl1pPr>
          </a:lstStyle>
          <a:p>
            <a:fld id="{6DFB8948-7866-4945-A4FA-872BE0512BE2}" type="slidenum">
              <a:rPr lang="es-CO" smtClean="0"/>
              <a:t>‹Nº›</a:t>
            </a:fld>
            <a:endParaRPr lang="es-CO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2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800"/>
        </a:spcBef>
        <a:buFont typeface="Arial" pitchFamily="34" charset="0"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7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23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9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95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CO" dirty="0" smtClean="0"/>
              <a:t>Prior </a:t>
            </a:r>
            <a:r>
              <a:rPr lang="es-CO" dirty="0" err="1" smtClean="0"/>
              <a:t>Knowledge</a:t>
            </a:r>
            <a:r>
              <a:rPr lang="es-CO" dirty="0" smtClean="0"/>
              <a:t> </a:t>
            </a:r>
            <a:r>
              <a:rPr lang="es-CO" dirty="0" err="1" smtClean="0"/>
              <a:t>contest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79582926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O" dirty="0" err="1" smtClean="0"/>
              <a:t>You</a:t>
            </a:r>
            <a:r>
              <a:rPr lang="es-CO" dirty="0" smtClean="0"/>
              <a:t> are </a:t>
            </a:r>
            <a:r>
              <a:rPr lang="es-CO" dirty="0" err="1" smtClean="0"/>
              <a:t>playing</a:t>
            </a:r>
            <a:r>
              <a:rPr lang="es-CO" dirty="0" smtClean="0"/>
              <a:t> in </a:t>
            </a:r>
            <a:r>
              <a:rPr lang="es-CO" dirty="0" err="1" smtClean="0"/>
              <a:t>the</a:t>
            </a:r>
            <a:r>
              <a:rPr lang="es-CO" dirty="0" smtClean="0"/>
              <a:t> </a:t>
            </a:r>
            <a:r>
              <a:rPr lang="es-CO" dirty="0" err="1" smtClean="0"/>
              <a:t>clasroom</a:t>
            </a:r>
            <a:r>
              <a:rPr lang="es-CO" dirty="0" smtClean="0"/>
              <a:t> </a:t>
            </a:r>
            <a:r>
              <a:rPr lang="es-CO" dirty="0" err="1" smtClean="0"/>
              <a:t>with</a:t>
            </a:r>
            <a:r>
              <a:rPr lang="es-CO" dirty="0" smtClean="0"/>
              <a:t> </a:t>
            </a:r>
            <a:r>
              <a:rPr lang="es-CO" dirty="0" err="1" smtClean="0"/>
              <a:t>your</a:t>
            </a:r>
            <a:r>
              <a:rPr lang="es-CO" dirty="0" smtClean="0"/>
              <a:t> </a:t>
            </a:r>
            <a:r>
              <a:rPr lang="es-CO" dirty="0" err="1" smtClean="0"/>
              <a:t>friends</a:t>
            </a:r>
            <a:r>
              <a:rPr lang="es-CO" dirty="0" smtClean="0"/>
              <a:t> </a:t>
            </a:r>
            <a:r>
              <a:rPr lang="es-CO" dirty="0" err="1" smtClean="0"/>
              <a:t>with</a:t>
            </a:r>
            <a:r>
              <a:rPr lang="es-CO" dirty="0" smtClean="0"/>
              <a:t> </a:t>
            </a:r>
            <a:r>
              <a:rPr lang="es-CO" dirty="0" err="1" smtClean="0"/>
              <a:t>the</a:t>
            </a:r>
            <a:r>
              <a:rPr lang="es-CO" dirty="0" smtClean="0"/>
              <a:t> blocks </a:t>
            </a:r>
            <a:r>
              <a:rPr lang="es-CO" dirty="0" err="1" smtClean="0"/>
              <a:t>building</a:t>
            </a:r>
            <a:r>
              <a:rPr lang="es-CO" dirty="0" smtClean="0"/>
              <a:t> a </a:t>
            </a:r>
            <a:r>
              <a:rPr lang="es-CO" dirty="0" err="1" smtClean="0"/>
              <a:t>tower</a:t>
            </a:r>
            <a:r>
              <a:rPr lang="es-CO" dirty="0" smtClean="0"/>
              <a:t> and a </a:t>
            </a:r>
            <a:r>
              <a:rPr lang="es-CO" dirty="0" err="1" smtClean="0"/>
              <a:t>friend</a:t>
            </a:r>
            <a:r>
              <a:rPr lang="es-CO" dirty="0" smtClean="0"/>
              <a:t> </a:t>
            </a:r>
            <a:r>
              <a:rPr lang="es-CO" dirty="0" err="1" smtClean="0"/>
              <a:t>kicks</a:t>
            </a:r>
            <a:r>
              <a:rPr lang="es-CO" dirty="0" smtClean="0"/>
              <a:t> </a:t>
            </a:r>
            <a:r>
              <a:rPr lang="es-CO" dirty="0" err="1" smtClean="0"/>
              <a:t>it</a:t>
            </a:r>
            <a:r>
              <a:rPr lang="es-CO" dirty="0" smtClean="0"/>
              <a:t> . </a:t>
            </a:r>
            <a:r>
              <a:rPr lang="es-CO" dirty="0" err="1" smtClean="0"/>
              <a:t>What</a:t>
            </a:r>
            <a:r>
              <a:rPr lang="es-CO" dirty="0" smtClean="0"/>
              <a:t> do </a:t>
            </a:r>
            <a:r>
              <a:rPr lang="es-CO" dirty="0" err="1" smtClean="0"/>
              <a:t>you</a:t>
            </a:r>
            <a:r>
              <a:rPr lang="es-CO" dirty="0" smtClean="0"/>
              <a:t> do?</a:t>
            </a:r>
          </a:p>
          <a:p>
            <a:endParaRPr lang="es-CO" dirty="0"/>
          </a:p>
          <a:p>
            <a:pPr>
              <a:buAutoNum type="alphaUcPeriod"/>
            </a:pPr>
            <a:r>
              <a:rPr lang="es-CO" dirty="0" err="1" smtClean="0"/>
              <a:t>You</a:t>
            </a:r>
            <a:r>
              <a:rPr lang="es-CO" dirty="0" smtClean="0"/>
              <a:t> </a:t>
            </a:r>
            <a:r>
              <a:rPr lang="es-CO" dirty="0" err="1" smtClean="0"/>
              <a:t>scream</a:t>
            </a:r>
            <a:r>
              <a:rPr lang="es-CO" dirty="0" smtClean="0"/>
              <a:t> </a:t>
            </a:r>
            <a:r>
              <a:rPr lang="es-CO" dirty="0" err="1" smtClean="0"/>
              <a:t>very</a:t>
            </a:r>
            <a:r>
              <a:rPr lang="es-CO" dirty="0" smtClean="0"/>
              <a:t> </a:t>
            </a:r>
            <a:r>
              <a:rPr lang="es-CO" dirty="0" err="1" smtClean="0"/>
              <a:t>loud</a:t>
            </a:r>
            <a:r>
              <a:rPr lang="es-CO" dirty="0" smtClean="0"/>
              <a:t> at </a:t>
            </a:r>
            <a:r>
              <a:rPr lang="es-CO" dirty="0" err="1" smtClean="0"/>
              <a:t>your</a:t>
            </a:r>
            <a:r>
              <a:rPr lang="es-CO" dirty="0" smtClean="0"/>
              <a:t> </a:t>
            </a:r>
            <a:r>
              <a:rPr lang="es-CO" dirty="0" err="1" smtClean="0"/>
              <a:t>friend</a:t>
            </a:r>
            <a:endParaRPr lang="es-CO" dirty="0" smtClean="0"/>
          </a:p>
          <a:p>
            <a:pPr>
              <a:buAutoNum type="alphaUcPeriod"/>
            </a:pPr>
            <a:r>
              <a:rPr lang="es-CO" dirty="0" err="1" smtClean="0"/>
              <a:t>You</a:t>
            </a:r>
            <a:r>
              <a:rPr lang="es-CO" dirty="0" smtClean="0"/>
              <a:t> hit </a:t>
            </a:r>
            <a:r>
              <a:rPr lang="es-CO" dirty="0" err="1" smtClean="0"/>
              <a:t>him</a:t>
            </a:r>
            <a:r>
              <a:rPr lang="es-CO" dirty="0" smtClean="0"/>
              <a:t> </a:t>
            </a:r>
          </a:p>
          <a:p>
            <a:pPr>
              <a:buAutoNum type="alphaUcPeriod"/>
            </a:pPr>
            <a:r>
              <a:rPr lang="es-CO" dirty="0" err="1" smtClean="0"/>
              <a:t>You</a:t>
            </a:r>
            <a:r>
              <a:rPr lang="es-CO" dirty="0" smtClean="0"/>
              <a:t> </a:t>
            </a:r>
            <a:r>
              <a:rPr lang="es-CO" dirty="0" err="1" smtClean="0"/>
              <a:t>cry</a:t>
            </a:r>
            <a:r>
              <a:rPr lang="es-CO" dirty="0" smtClean="0"/>
              <a:t> </a:t>
            </a:r>
          </a:p>
          <a:p>
            <a:pPr>
              <a:buAutoNum type="alphaUcPeriod"/>
            </a:pPr>
            <a:r>
              <a:rPr lang="es-CO" dirty="0" err="1" smtClean="0"/>
              <a:t>You</a:t>
            </a:r>
            <a:r>
              <a:rPr lang="es-CO" dirty="0" smtClean="0"/>
              <a:t> </a:t>
            </a:r>
            <a:r>
              <a:rPr lang="es-CO" dirty="0" err="1" smtClean="0"/>
              <a:t>say</a:t>
            </a:r>
            <a:r>
              <a:rPr lang="es-CO" smtClean="0"/>
              <a:t> «Do </a:t>
            </a:r>
            <a:r>
              <a:rPr lang="es-CO" dirty="0" err="1" smtClean="0"/>
              <a:t>not</a:t>
            </a:r>
            <a:r>
              <a:rPr lang="es-CO" dirty="0" smtClean="0"/>
              <a:t> </a:t>
            </a:r>
            <a:r>
              <a:rPr lang="es-CO" dirty="0" err="1" smtClean="0"/>
              <a:t>worry</a:t>
            </a:r>
            <a:r>
              <a:rPr lang="es-CO" dirty="0" smtClean="0"/>
              <a:t> </a:t>
            </a:r>
            <a:r>
              <a:rPr lang="es-CO" dirty="0" err="1" smtClean="0"/>
              <a:t>my</a:t>
            </a:r>
            <a:r>
              <a:rPr lang="es-CO" dirty="0" smtClean="0"/>
              <a:t> </a:t>
            </a:r>
            <a:r>
              <a:rPr lang="es-CO" dirty="0" err="1" smtClean="0"/>
              <a:t>friend</a:t>
            </a:r>
            <a:r>
              <a:rPr lang="es-CO" dirty="0" smtClean="0"/>
              <a:t>, </a:t>
            </a:r>
            <a:r>
              <a:rPr lang="es-CO" dirty="0" err="1" smtClean="0"/>
              <a:t>let´s</a:t>
            </a:r>
            <a:r>
              <a:rPr lang="es-CO" dirty="0" smtClean="0"/>
              <a:t> </a:t>
            </a:r>
            <a:r>
              <a:rPr lang="es-CO" dirty="0" err="1" smtClean="0"/>
              <a:t>build</a:t>
            </a:r>
            <a:r>
              <a:rPr lang="es-CO" dirty="0" smtClean="0"/>
              <a:t> </a:t>
            </a:r>
            <a:r>
              <a:rPr lang="es-CO" dirty="0" err="1" smtClean="0"/>
              <a:t>it</a:t>
            </a:r>
            <a:r>
              <a:rPr lang="es-CO" dirty="0" smtClean="0"/>
              <a:t> </a:t>
            </a:r>
            <a:r>
              <a:rPr lang="es-CO" dirty="0" err="1" smtClean="0"/>
              <a:t>again</a:t>
            </a:r>
            <a:r>
              <a:rPr lang="es-CO" dirty="0" smtClean="0"/>
              <a:t>»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4971673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O" dirty="0" err="1" smtClean="0"/>
              <a:t>You</a:t>
            </a:r>
            <a:r>
              <a:rPr lang="es-CO" dirty="0" smtClean="0"/>
              <a:t> are at </a:t>
            </a:r>
            <a:r>
              <a:rPr lang="es-CO" dirty="0" err="1" smtClean="0"/>
              <a:t>the</a:t>
            </a:r>
            <a:r>
              <a:rPr lang="es-CO" dirty="0" smtClean="0"/>
              <a:t> </a:t>
            </a:r>
            <a:r>
              <a:rPr lang="es-CO" dirty="0" err="1" smtClean="0"/>
              <a:t>sandpit</a:t>
            </a:r>
            <a:r>
              <a:rPr lang="es-CO" dirty="0" smtClean="0"/>
              <a:t> and a </a:t>
            </a:r>
            <a:r>
              <a:rPr lang="es-CO" dirty="0" err="1" smtClean="0"/>
              <a:t>friend</a:t>
            </a:r>
            <a:r>
              <a:rPr lang="es-CO" dirty="0" smtClean="0"/>
              <a:t> </a:t>
            </a:r>
            <a:r>
              <a:rPr lang="es-CO" dirty="0" err="1" smtClean="0"/>
              <a:t>took</a:t>
            </a:r>
            <a:r>
              <a:rPr lang="es-CO" dirty="0" smtClean="0"/>
              <a:t> </a:t>
            </a:r>
            <a:r>
              <a:rPr lang="es-CO" dirty="0" err="1" smtClean="0"/>
              <a:t>your</a:t>
            </a:r>
            <a:r>
              <a:rPr lang="es-CO" dirty="0" smtClean="0"/>
              <a:t> </a:t>
            </a:r>
            <a:r>
              <a:rPr lang="es-CO" dirty="0" err="1" smtClean="0"/>
              <a:t>bucket</a:t>
            </a:r>
            <a:r>
              <a:rPr lang="es-CO" dirty="0" smtClean="0"/>
              <a:t>. </a:t>
            </a:r>
            <a:r>
              <a:rPr lang="es-CO" dirty="0" err="1" smtClean="0"/>
              <a:t>What</a:t>
            </a:r>
            <a:r>
              <a:rPr lang="es-CO" dirty="0" smtClean="0"/>
              <a:t> do </a:t>
            </a:r>
            <a:r>
              <a:rPr lang="es-CO" dirty="0" err="1" smtClean="0"/>
              <a:t>you</a:t>
            </a:r>
            <a:r>
              <a:rPr lang="es-CO" dirty="0" smtClean="0"/>
              <a:t> </a:t>
            </a:r>
            <a:r>
              <a:rPr lang="es-CO" smtClean="0"/>
              <a:t>do?</a:t>
            </a:r>
          </a:p>
          <a:p>
            <a:endParaRPr lang="es-CO" dirty="0" smtClean="0"/>
          </a:p>
          <a:p>
            <a:pPr>
              <a:buAutoNum type="alphaUcPeriod"/>
            </a:pPr>
            <a:r>
              <a:rPr lang="es-CO" dirty="0" err="1" smtClean="0"/>
              <a:t>You</a:t>
            </a:r>
            <a:r>
              <a:rPr lang="es-CO" dirty="0" smtClean="0"/>
              <a:t> </a:t>
            </a:r>
            <a:r>
              <a:rPr lang="es-CO" dirty="0" err="1" smtClean="0"/>
              <a:t>cry</a:t>
            </a:r>
            <a:endParaRPr lang="es-CO" dirty="0" smtClean="0"/>
          </a:p>
          <a:p>
            <a:pPr>
              <a:buAutoNum type="alphaUcPeriod"/>
            </a:pPr>
            <a:r>
              <a:rPr lang="es-CO" dirty="0" err="1" smtClean="0"/>
              <a:t>You</a:t>
            </a:r>
            <a:r>
              <a:rPr lang="es-CO" dirty="0" smtClean="0"/>
              <a:t> </a:t>
            </a:r>
            <a:r>
              <a:rPr lang="es-CO" dirty="0" err="1" smtClean="0"/>
              <a:t>get</a:t>
            </a:r>
            <a:r>
              <a:rPr lang="es-CO" dirty="0" smtClean="0"/>
              <a:t> </a:t>
            </a:r>
            <a:r>
              <a:rPr lang="es-CO" dirty="0" err="1" smtClean="0"/>
              <a:t>mad</a:t>
            </a:r>
            <a:r>
              <a:rPr lang="es-CO" dirty="0" smtClean="0"/>
              <a:t> and hit </a:t>
            </a:r>
            <a:r>
              <a:rPr lang="es-CO" dirty="0" err="1" smtClean="0"/>
              <a:t>your</a:t>
            </a:r>
            <a:r>
              <a:rPr lang="es-CO" dirty="0" smtClean="0"/>
              <a:t>  </a:t>
            </a:r>
            <a:r>
              <a:rPr lang="es-CO" dirty="0" err="1" smtClean="0"/>
              <a:t>friend</a:t>
            </a:r>
            <a:endParaRPr lang="es-CO" dirty="0" smtClean="0"/>
          </a:p>
          <a:p>
            <a:pPr>
              <a:buAutoNum type="alphaUcPeriod"/>
            </a:pPr>
            <a:r>
              <a:rPr lang="es-CO" dirty="0" err="1" smtClean="0"/>
              <a:t>You</a:t>
            </a:r>
            <a:r>
              <a:rPr lang="es-CO" dirty="0" smtClean="0"/>
              <a:t> look </a:t>
            </a:r>
            <a:r>
              <a:rPr lang="es-CO" dirty="0" err="1" smtClean="0"/>
              <a:t>for</a:t>
            </a:r>
            <a:r>
              <a:rPr lang="es-CO" dirty="0" smtClean="0"/>
              <a:t> a </a:t>
            </a:r>
            <a:r>
              <a:rPr lang="es-CO" dirty="0" err="1" smtClean="0"/>
              <a:t>teacher</a:t>
            </a:r>
            <a:endParaRPr lang="es-CO" dirty="0" smtClean="0"/>
          </a:p>
          <a:p>
            <a:pPr>
              <a:buAutoNum type="alphaUcPeriod"/>
            </a:pPr>
            <a:r>
              <a:rPr lang="es-CO" dirty="0" err="1" smtClean="0"/>
              <a:t>You</a:t>
            </a:r>
            <a:r>
              <a:rPr lang="es-CO" dirty="0" smtClean="0"/>
              <a:t> </a:t>
            </a:r>
            <a:r>
              <a:rPr lang="es-CO" dirty="0" err="1" smtClean="0"/>
              <a:t>talk</a:t>
            </a:r>
            <a:r>
              <a:rPr lang="es-CO" dirty="0" smtClean="0"/>
              <a:t> </a:t>
            </a:r>
            <a:r>
              <a:rPr lang="es-CO" dirty="0" err="1" smtClean="0"/>
              <a:t>to</a:t>
            </a:r>
            <a:r>
              <a:rPr lang="es-CO" dirty="0" smtClean="0"/>
              <a:t> </a:t>
            </a:r>
            <a:r>
              <a:rPr lang="es-CO" dirty="0" err="1" smtClean="0"/>
              <a:t>your</a:t>
            </a:r>
            <a:r>
              <a:rPr lang="es-CO" dirty="0" smtClean="0"/>
              <a:t> </a:t>
            </a:r>
            <a:r>
              <a:rPr lang="es-CO" dirty="0" err="1" smtClean="0"/>
              <a:t>friend</a:t>
            </a:r>
            <a:endParaRPr lang="es-CO" dirty="0" smtClean="0"/>
          </a:p>
          <a:p>
            <a:pPr>
              <a:buAutoNum type="alphaUcPeriod"/>
            </a:pPr>
            <a:endParaRPr lang="es-CO" dirty="0" smtClean="0"/>
          </a:p>
          <a:p>
            <a:pPr>
              <a:buAutoNum type="alphaUcPeriod"/>
            </a:pPr>
            <a:endParaRPr lang="es-CO" dirty="0"/>
          </a:p>
          <a:p>
            <a:pPr>
              <a:buAutoNum type="alphaUcPeriod"/>
            </a:pPr>
            <a:endParaRPr lang="es-CO" dirty="0" smtClean="0"/>
          </a:p>
          <a:p>
            <a:pPr marL="0" indent="0"/>
            <a:endParaRPr lang="es-CO" dirty="0" smtClean="0"/>
          </a:p>
          <a:p>
            <a:pPr>
              <a:buAutoNum type="alphaUcPeriod"/>
            </a:pP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37878137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O" dirty="0" smtClean="0"/>
              <a:t>A </a:t>
            </a:r>
            <a:r>
              <a:rPr lang="es-CO" dirty="0" err="1" smtClean="0"/>
              <a:t>friend</a:t>
            </a:r>
            <a:r>
              <a:rPr lang="es-CO" dirty="0" smtClean="0"/>
              <a:t> </a:t>
            </a:r>
            <a:r>
              <a:rPr lang="es-CO" dirty="0" err="1" smtClean="0"/>
              <a:t>asks</a:t>
            </a:r>
            <a:r>
              <a:rPr lang="es-CO" dirty="0" smtClean="0"/>
              <a:t> </a:t>
            </a:r>
            <a:r>
              <a:rPr lang="es-CO" dirty="0" err="1" smtClean="0"/>
              <a:t>you</a:t>
            </a:r>
            <a:r>
              <a:rPr lang="es-CO" dirty="0" smtClean="0"/>
              <a:t> </a:t>
            </a:r>
            <a:r>
              <a:rPr lang="es-CO" dirty="0" err="1" smtClean="0"/>
              <a:t>during</a:t>
            </a:r>
            <a:r>
              <a:rPr lang="es-CO" dirty="0" smtClean="0"/>
              <a:t> </a:t>
            </a:r>
            <a:r>
              <a:rPr lang="es-CO" dirty="0" err="1" smtClean="0"/>
              <a:t>recess</a:t>
            </a:r>
            <a:r>
              <a:rPr lang="es-CO" dirty="0" smtClean="0"/>
              <a:t> </a:t>
            </a:r>
            <a:r>
              <a:rPr lang="es-CO" dirty="0" err="1" smtClean="0"/>
              <a:t>if</a:t>
            </a:r>
            <a:r>
              <a:rPr lang="es-CO" dirty="0" smtClean="0"/>
              <a:t> </a:t>
            </a:r>
            <a:r>
              <a:rPr lang="es-CO" dirty="0" err="1" smtClean="0"/>
              <a:t>she</a:t>
            </a:r>
            <a:r>
              <a:rPr lang="es-CO" dirty="0" smtClean="0"/>
              <a:t>/he can </a:t>
            </a:r>
            <a:r>
              <a:rPr lang="es-CO" dirty="0" err="1" smtClean="0"/>
              <a:t>play</a:t>
            </a:r>
            <a:r>
              <a:rPr lang="es-CO" dirty="0" smtClean="0"/>
              <a:t> </a:t>
            </a:r>
            <a:r>
              <a:rPr lang="es-CO" dirty="0" err="1" smtClean="0"/>
              <a:t>with</a:t>
            </a:r>
            <a:r>
              <a:rPr lang="es-CO" dirty="0" smtClean="0"/>
              <a:t> </a:t>
            </a:r>
            <a:r>
              <a:rPr lang="es-CO" dirty="0" err="1" smtClean="0"/>
              <a:t>you</a:t>
            </a:r>
            <a:r>
              <a:rPr lang="es-CO" dirty="0" smtClean="0"/>
              <a:t>. </a:t>
            </a:r>
            <a:r>
              <a:rPr lang="es-CO" dirty="0" err="1" smtClean="0"/>
              <a:t>What</a:t>
            </a:r>
            <a:r>
              <a:rPr lang="es-CO" dirty="0" smtClean="0"/>
              <a:t> do </a:t>
            </a:r>
            <a:r>
              <a:rPr lang="es-CO" dirty="0" err="1" smtClean="0"/>
              <a:t>you</a:t>
            </a:r>
            <a:r>
              <a:rPr lang="es-CO" dirty="0" smtClean="0"/>
              <a:t> do? </a:t>
            </a:r>
          </a:p>
          <a:p>
            <a:endParaRPr lang="es-CO" dirty="0" smtClean="0"/>
          </a:p>
          <a:p>
            <a:pPr>
              <a:buAutoNum type="alphaUcPeriod"/>
            </a:pPr>
            <a:r>
              <a:rPr lang="es-CO" dirty="0" err="1" smtClean="0"/>
              <a:t>You</a:t>
            </a:r>
            <a:r>
              <a:rPr lang="es-CO" dirty="0" smtClean="0"/>
              <a:t> </a:t>
            </a:r>
            <a:r>
              <a:rPr lang="es-CO" dirty="0" err="1" smtClean="0"/>
              <a:t>say</a:t>
            </a:r>
            <a:r>
              <a:rPr lang="es-CO" dirty="0" smtClean="0"/>
              <a:t> «No, I </a:t>
            </a:r>
            <a:r>
              <a:rPr lang="es-CO" dirty="0" err="1" smtClean="0"/>
              <a:t>you</a:t>
            </a:r>
            <a:r>
              <a:rPr lang="es-CO" dirty="0" smtClean="0"/>
              <a:t> can </a:t>
            </a:r>
            <a:r>
              <a:rPr lang="es-CO" dirty="0" err="1" smtClean="0"/>
              <a:t>not</a:t>
            </a:r>
            <a:r>
              <a:rPr lang="es-CO" dirty="0" smtClean="0"/>
              <a:t>»</a:t>
            </a:r>
          </a:p>
          <a:p>
            <a:pPr>
              <a:buAutoNum type="alphaUcPeriod"/>
            </a:pPr>
            <a:r>
              <a:rPr lang="es-CO" dirty="0" err="1" smtClean="0"/>
              <a:t>You</a:t>
            </a:r>
            <a:r>
              <a:rPr lang="es-CO" dirty="0" smtClean="0"/>
              <a:t> </a:t>
            </a:r>
            <a:r>
              <a:rPr lang="es-CO" dirty="0" err="1" smtClean="0"/>
              <a:t>turn</a:t>
            </a:r>
            <a:r>
              <a:rPr lang="es-CO" dirty="0" smtClean="0"/>
              <a:t> and </a:t>
            </a:r>
            <a:r>
              <a:rPr lang="es-CO" dirty="0" err="1" smtClean="0"/>
              <a:t>leave</a:t>
            </a:r>
            <a:r>
              <a:rPr lang="es-CO" dirty="0" smtClean="0"/>
              <a:t> </a:t>
            </a:r>
            <a:r>
              <a:rPr lang="es-CO" dirty="0" err="1" smtClean="0"/>
              <a:t>your</a:t>
            </a:r>
            <a:r>
              <a:rPr lang="es-CO" dirty="0" smtClean="0"/>
              <a:t> </a:t>
            </a:r>
            <a:r>
              <a:rPr lang="es-CO" dirty="0" err="1" smtClean="0"/>
              <a:t>friend</a:t>
            </a:r>
            <a:r>
              <a:rPr lang="es-CO" dirty="0" smtClean="0"/>
              <a:t> </a:t>
            </a:r>
            <a:r>
              <a:rPr lang="es-CO" dirty="0" err="1" smtClean="0"/>
              <a:t>behind</a:t>
            </a:r>
            <a:endParaRPr lang="es-CO" dirty="0" smtClean="0"/>
          </a:p>
          <a:p>
            <a:pPr>
              <a:buAutoNum type="alphaUcPeriod"/>
            </a:pPr>
            <a:r>
              <a:rPr lang="es-CO" dirty="0" err="1" smtClean="0"/>
              <a:t>You</a:t>
            </a:r>
            <a:r>
              <a:rPr lang="es-CO" dirty="0" smtClean="0"/>
              <a:t> </a:t>
            </a:r>
            <a:r>
              <a:rPr lang="es-CO" dirty="0" err="1" smtClean="0"/>
              <a:t>tell</a:t>
            </a:r>
            <a:r>
              <a:rPr lang="es-CO" dirty="0" smtClean="0"/>
              <a:t> </a:t>
            </a:r>
            <a:r>
              <a:rPr lang="es-CO" dirty="0" err="1" smtClean="0"/>
              <a:t>your</a:t>
            </a:r>
            <a:r>
              <a:rPr lang="es-CO" dirty="0" smtClean="0"/>
              <a:t> </a:t>
            </a:r>
            <a:r>
              <a:rPr lang="es-CO" dirty="0" err="1" smtClean="0"/>
              <a:t>friend</a:t>
            </a:r>
            <a:r>
              <a:rPr lang="es-CO" dirty="0" smtClean="0"/>
              <a:t> «Yes, of </a:t>
            </a:r>
            <a:r>
              <a:rPr lang="es-CO" dirty="0" err="1" smtClean="0"/>
              <a:t>course</a:t>
            </a:r>
            <a:r>
              <a:rPr lang="es-CO" dirty="0" smtClean="0"/>
              <a:t>»</a:t>
            </a:r>
          </a:p>
          <a:p>
            <a:pPr>
              <a:buAutoNum type="alphaUcPeriod"/>
            </a:pPr>
            <a:r>
              <a:rPr lang="es-CO" dirty="0" err="1" smtClean="0"/>
              <a:t>You</a:t>
            </a:r>
            <a:r>
              <a:rPr lang="es-CO" dirty="0" smtClean="0"/>
              <a:t> </a:t>
            </a:r>
            <a:r>
              <a:rPr lang="es-CO" dirty="0" err="1" smtClean="0"/>
              <a:t>ask</a:t>
            </a:r>
            <a:r>
              <a:rPr lang="es-CO" dirty="0" smtClean="0"/>
              <a:t> </a:t>
            </a:r>
            <a:r>
              <a:rPr lang="es-CO" dirty="0" err="1" smtClean="0"/>
              <a:t>your</a:t>
            </a:r>
            <a:r>
              <a:rPr lang="es-CO" dirty="0" smtClean="0"/>
              <a:t> </a:t>
            </a:r>
            <a:r>
              <a:rPr lang="es-CO" dirty="0" err="1" smtClean="0"/>
              <a:t>friends</a:t>
            </a:r>
            <a:endParaRPr lang="es-CO" dirty="0" smtClean="0"/>
          </a:p>
          <a:p>
            <a:pPr>
              <a:buAutoNum type="alphaUcPeriod"/>
            </a:pPr>
            <a:endParaRPr lang="es-CO" dirty="0"/>
          </a:p>
          <a:p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13162429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O" dirty="0" err="1" smtClean="0"/>
              <a:t>You</a:t>
            </a:r>
            <a:r>
              <a:rPr lang="es-CO" dirty="0" smtClean="0"/>
              <a:t> are in </a:t>
            </a:r>
            <a:r>
              <a:rPr lang="es-CO" dirty="0" err="1" smtClean="0"/>
              <a:t>Spanish</a:t>
            </a:r>
            <a:r>
              <a:rPr lang="es-CO" dirty="0" smtClean="0"/>
              <a:t> </a:t>
            </a:r>
            <a:r>
              <a:rPr lang="es-CO" dirty="0" err="1" smtClean="0"/>
              <a:t>class</a:t>
            </a:r>
            <a:r>
              <a:rPr lang="es-CO" dirty="0" smtClean="0"/>
              <a:t>. </a:t>
            </a:r>
            <a:r>
              <a:rPr lang="es-CO" dirty="0" err="1" smtClean="0"/>
              <a:t>Teacher</a:t>
            </a:r>
            <a:r>
              <a:rPr lang="es-CO" dirty="0" smtClean="0"/>
              <a:t> Aida </a:t>
            </a:r>
            <a:r>
              <a:rPr lang="es-CO" dirty="0" err="1" smtClean="0"/>
              <a:t>says</a:t>
            </a:r>
            <a:r>
              <a:rPr lang="es-CO" dirty="0" smtClean="0"/>
              <a:t>: «</a:t>
            </a:r>
            <a:r>
              <a:rPr lang="es-CO" dirty="0" err="1"/>
              <a:t>S</a:t>
            </a:r>
            <a:r>
              <a:rPr lang="es-CO" dirty="0" err="1" smtClean="0"/>
              <a:t>ientate</a:t>
            </a:r>
            <a:r>
              <a:rPr lang="es-CO" dirty="0" smtClean="0"/>
              <a:t> con un amigo con el que no hayas trabajado antes» </a:t>
            </a:r>
            <a:r>
              <a:rPr lang="es-CO" dirty="0" err="1" smtClean="0"/>
              <a:t>what</a:t>
            </a:r>
            <a:r>
              <a:rPr lang="es-CO" dirty="0" smtClean="0"/>
              <a:t> do </a:t>
            </a:r>
            <a:r>
              <a:rPr lang="es-CO" dirty="0" err="1" smtClean="0"/>
              <a:t>you</a:t>
            </a:r>
            <a:r>
              <a:rPr lang="es-CO" dirty="0" smtClean="0"/>
              <a:t> do?</a:t>
            </a:r>
          </a:p>
          <a:p>
            <a:endParaRPr lang="es-CO" dirty="0"/>
          </a:p>
          <a:p>
            <a:pPr>
              <a:buAutoNum type="alphaUcPeriod"/>
            </a:pPr>
            <a:r>
              <a:rPr lang="es-CO" dirty="0" err="1" smtClean="0"/>
              <a:t>You</a:t>
            </a:r>
            <a:r>
              <a:rPr lang="es-CO" dirty="0" smtClean="0"/>
              <a:t> </a:t>
            </a:r>
            <a:r>
              <a:rPr lang="es-CO" dirty="0" err="1" smtClean="0"/>
              <a:t>sit</a:t>
            </a:r>
            <a:r>
              <a:rPr lang="es-CO" dirty="0" smtClean="0"/>
              <a:t> </a:t>
            </a:r>
            <a:r>
              <a:rPr lang="es-CO" dirty="0" err="1" smtClean="0"/>
              <a:t>with</a:t>
            </a:r>
            <a:r>
              <a:rPr lang="es-CO" dirty="0" smtClean="0"/>
              <a:t> </a:t>
            </a:r>
            <a:r>
              <a:rPr lang="es-CO" dirty="0" err="1" smtClean="0"/>
              <a:t>your</a:t>
            </a:r>
            <a:r>
              <a:rPr lang="es-CO" dirty="0" smtClean="0"/>
              <a:t> </a:t>
            </a:r>
            <a:r>
              <a:rPr lang="es-CO" dirty="0" err="1" smtClean="0"/>
              <a:t>friends</a:t>
            </a:r>
            <a:r>
              <a:rPr lang="es-CO" dirty="0" smtClean="0"/>
              <a:t>. </a:t>
            </a:r>
          </a:p>
          <a:p>
            <a:pPr>
              <a:buAutoNum type="alphaUcPeriod"/>
            </a:pPr>
            <a:r>
              <a:rPr lang="es-CO" dirty="0" err="1" smtClean="0"/>
              <a:t>You</a:t>
            </a:r>
            <a:r>
              <a:rPr lang="es-CO" dirty="0" smtClean="0"/>
              <a:t> stand up and </a:t>
            </a:r>
            <a:r>
              <a:rPr lang="es-CO" dirty="0" err="1" smtClean="0"/>
              <a:t>go</a:t>
            </a:r>
            <a:r>
              <a:rPr lang="es-CO" dirty="0" smtClean="0"/>
              <a:t> </a:t>
            </a:r>
            <a:r>
              <a:rPr lang="es-CO" dirty="0" err="1" smtClean="0"/>
              <a:t>to</a:t>
            </a:r>
            <a:r>
              <a:rPr lang="es-CO" dirty="0" smtClean="0"/>
              <a:t> </a:t>
            </a:r>
            <a:r>
              <a:rPr lang="es-CO" dirty="0" err="1" smtClean="0"/>
              <a:t>the</a:t>
            </a:r>
            <a:r>
              <a:rPr lang="es-CO" dirty="0" smtClean="0"/>
              <a:t> </a:t>
            </a:r>
            <a:r>
              <a:rPr lang="es-CO" dirty="0" err="1" smtClean="0"/>
              <a:t>toilet</a:t>
            </a:r>
            <a:r>
              <a:rPr lang="es-CO" dirty="0" smtClean="0"/>
              <a:t>.</a:t>
            </a:r>
          </a:p>
          <a:p>
            <a:pPr>
              <a:buAutoNum type="alphaUcPeriod"/>
            </a:pPr>
            <a:r>
              <a:rPr lang="es-CO" dirty="0" err="1" smtClean="0"/>
              <a:t>You</a:t>
            </a:r>
            <a:r>
              <a:rPr lang="es-CO" dirty="0" smtClean="0"/>
              <a:t> </a:t>
            </a:r>
            <a:r>
              <a:rPr lang="es-CO" dirty="0" err="1" smtClean="0"/>
              <a:t>sit</a:t>
            </a:r>
            <a:r>
              <a:rPr lang="es-CO" dirty="0" smtClean="0"/>
              <a:t> </a:t>
            </a:r>
            <a:r>
              <a:rPr lang="es-CO" dirty="0" err="1" smtClean="0"/>
              <a:t>with</a:t>
            </a:r>
            <a:r>
              <a:rPr lang="es-CO" dirty="0" smtClean="0"/>
              <a:t> a </a:t>
            </a:r>
            <a:r>
              <a:rPr lang="es-CO" dirty="0" err="1" smtClean="0"/>
              <a:t>friend</a:t>
            </a:r>
            <a:r>
              <a:rPr lang="es-CO" dirty="0" smtClean="0"/>
              <a:t> </a:t>
            </a:r>
            <a:r>
              <a:rPr lang="es-CO" dirty="0" err="1" smtClean="0"/>
              <a:t>with</a:t>
            </a:r>
            <a:r>
              <a:rPr lang="es-CO" dirty="0" smtClean="0"/>
              <a:t> </a:t>
            </a:r>
            <a:r>
              <a:rPr lang="es-CO" dirty="0" err="1" smtClean="0"/>
              <a:t>whom</a:t>
            </a:r>
            <a:r>
              <a:rPr lang="es-CO" dirty="0" smtClean="0"/>
              <a:t> </a:t>
            </a:r>
            <a:r>
              <a:rPr lang="es-CO" dirty="0" err="1" smtClean="0"/>
              <a:t>you</a:t>
            </a:r>
            <a:r>
              <a:rPr lang="es-CO" dirty="0" smtClean="0"/>
              <a:t> </a:t>
            </a:r>
            <a:r>
              <a:rPr lang="es-CO" dirty="0" err="1" smtClean="0"/>
              <a:t>haven´t</a:t>
            </a:r>
            <a:r>
              <a:rPr lang="es-CO" dirty="0" smtClean="0"/>
              <a:t>  </a:t>
            </a:r>
            <a:r>
              <a:rPr lang="es-CO" dirty="0" err="1" smtClean="0"/>
              <a:t>worked</a:t>
            </a:r>
            <a:r>
              <a:rPr lang="es-CO" dirty="0" smtClean="0"/>
              <a:t> </a:t>
            </a:r>
            <a:r>
              <a:rPr lang="es-CO" dirty="0" err="1" smtClean="0"/>
              <a:t>before</a:t>
            </a:r>
            <a:r>
              <a:rPr lang="es-CO" dirty="0" smtClean="0"/>
              <a:t>.</a:t>
            </a:r>
          </a:p>
          <a:p>
            <a:pPr>
              <a:buAutoNum type="alphaUcPeriod"/>
            </a:pPr>
            <a:r>
              <a:rPr lang="es-CO" dirty="0" err="1" smtClean="0"/>
              <a:t>You</a:t>
            </a:r>
            <a:r>
              <a:rPr lang="es-CO" dirty="0" smtClean="0"/>
              <a:t> </a:t>
            </a:r>
            <a:r>
              <a:rPr lang="es-CO" dirty="0" err="1" smtClean="0"/>
              <a:t>raise</a:t>
            </a:r>
            <a:r>
              <a:rPr lang="es-CO" dirty="0" smtClean="0"/>
              <a:t> </a:t>
            </a:r>
            <a:r>
              <a:rPr lang="es-CO" dirty="0" err="1" smtClean="0"/>
              <a:t>your</a:t>
            </a:r>
            <a:r>
              <a:rPr lang="es-CO" dirty="0" smtClean="0"/>
              <a:t> </a:t>
            </a:r>
            <a:r>
              <a:rPr lang="es-CO" dirty="0" err="1" smtClean="0"/>
              <a:t>hand</a:t>
            </a:r>
            <a:r>
              <a:rPr lang="es-CO" dirty="0" smtClean="0"/>
              <a:t>.</a:t>
            </a:r>
          </a:p>
          <a:p>
            <a:pPr>
              <a:buAutoNum type="alphaUcPeriod"/>
            </a:pP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18659965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O" dirty="0" err="1" smtClean="0"/>
              <a:t>You</a:t>
            </a:r>
            <a:r>
              <a:rPr lang="es-CO" dirty="0" smtClean="0"/>
              <a:t> are at </a:t>
            </a:r>
            <a:r>
              <a:rPr lang="es-CO" dirty="0" err="1" smtClean="0"/>
              <a:t>the</a:t>
            </a:r>
            <a:r>
              <a:rPr lang="es-CO" dirty="0" smtClean="0"/>
              <a:t> </a:t>
            </a:r>
            <a:r>
              <a:rPr lang="es-CO" dirty="0" err="1" smtClean="0"/>
              <a:t>cafeteria</a:t>
            </a:r>
            <a:r>
              <a:rPr lang="es-CO" dirty="0" smtClean="0"/>
              <a:t> and </a:t>
            </a:r>
            <a:r>
              <a:rPr lang="es-CO" dirty="0" err="1" smtClean="0"/>
              <a:t>after</a:t>
            </a:r>
            <a:r>
              <a:rPr lang="es-CO" dirty="0" smtClean="0"/>
              <a:t> </a:t>
            </a:r>
            <a:r>
              <a:rPr lang="es-CO" dirty="0" err="1" smtClean="0"/>
              <a:t>you</a:t>
            </a:r>
            <a:r>
              <a:rPr lang="es-CO" dirty="0" smtClean="0"/>
              <a:t> </a:t>
            </a:r>
            <a:r>
              <a:rPr lang="es-CO" dirty="0" err="1" smtClean="0"/>
              <a:t>eat</a:t>
            </a:r>
            <a:r>
              <a:rPr lang="es-CO" dirty="0" smtClean="0"/>
              <a:t> </a:t>
            </a:r>
            <a:r>
              <a:rPr lang="es-CO" dirty="0" err="1" smtClean="0"/>
              <a:t>you</a:t>
            </a:r>
            <a:r>
              <a:rPr lang="es-CO" dirty="0" smtClean="0"/>
              <a:t>: </a:t>
            </a:r>
          </a:p>
          <a:p>
            <a:endParaRPr lang="es-CO" dirty="0" smtClean="0"/>
          </a:p>
          <a:p>
            <a:r>
              <a:rPr lang="es-CO" dirty="0" smtClean="0"/>
              <a:t>A: </a:t>
            </a:r>
            <a:r>
              <a:rPr lang="es-CO" dirty="0" err="1" smtClean="0"/>
              <a:t>Leave</a:t>
            </a:r>
            <a:r>
              <a:rPr lang="es-CO" dirty="0" smtClean="0"/>
              <a:t> </a:t>
            </a:r>
            <a:r>
              <a:rPr lang="es-CO" dirty="0" err="1" smtClean="0"/>
              <a:t>your</a:t>
            </a:r>
            <a:r>
              <a:rPr lang="es-CO" dirty="0" smtClean="0"/>
              <a:t> </a:t>
            </a:r>
            <a:r>
              <a:rPr lang="es-CO" dirty="0" err="1" smtClean="0"/>
              <a:t>chair</a:t>
            </a:r>
            <a:r>
              <a:rPr lang="es-CO" dirty="0" smtClean="0"/>
              <a:t> in </a:t>
            </a:r>
            <a:r>
              <a:rPr lang="es-CO" dirty="0" err="1" smtClean="0"/>
              <a:t>the</a:t>
            </a:r>
            <a:r>
              <a:rPr lang="es-CO" dirty="0" smtClean="0"/>
              <a:t> </a:t>
            </a:r>
            <a:r>
              <a:rPr lang="es-CO" dirty="0" err="1" smtClean="0"/>
              <a:t>middle</a:t>
            </a:r>
            <a:r>
              <a:rPr lang="es-CO" dirty="0" smtClean="0"/>
              <a:t> of </a:t>
            </a:r>
            <a:r>
              <a:rPr lang="es-CO" dirty="0" err="1" smtClean="0"/>
              <a:t>the</a:t>
            </a:r>
            <a:r>
              <a:rPr lang="es-CO" dirty="0" smtClean="0"/>
              <a:t> </a:t>
            </a:r>
            <a:r>
              <a:rPr lang="es-CO" dirty="0" err="1" smtClean="0"/>
              <a:t>cafeteria</a:t>
            </a:r>
            <a:endParaRPr lang="es-CO" dirty="0" smtClean="0"/>
          </a:p>
          <a:p>
            <a:r>
              <a:rPr lang="es-CO" dirty="0" smtClean="0"/>
              <a:t>B: </a:t>
            </a:r>
            <a:r>
              <a:rPr lang="es-CO" dirty="0" err="1" smtClean="0"/>
              <a:t>Organise</a:t>
            </a:r>
            <a:r>
              <a:rPr lang="es-CO" dirty="0" smtClean="0"/>
              <a:t> </a:t>
            </a:r>
            <a:r>
              <a:rPr lang="es-CO" dirty="0" err="1" smtClean="0"/>
              <a:t>your</a:t>
            </a:r>
            <a:r>
              <a:rPr lang="es-CO" dirty="0" smtClean="0"/>
              <a:t> place and line up</a:t>
            </a:r>
          </a:p>
          <a:p>
            <a:r>
              <a:rPr lang="es-CO" dirty="0" smtClean="0"/>
              <a:t>C:</a:t>
            </a:r>
            <a:r>
              <a:rPr lang="es-CO" dirty="0"/>
              <a:t> </a:t>
            </a:r>
            <a:r>
              <a:rPr lang="es-CO" dirty="0" err="1" smtClean="0"/>
              <a:t>Give</a:t>
            </a:r>
            <a:r>
              <a:rPr lang="es-CO" dirty="0" smtClean="0"/>
              <a:t> </a:t>
            </a:r>
            <a:r>
              <a:rPr lang="es-CO" dirty="0" err="1" smtClean="0"/>
              <a:t>your</a:t>
            </a:r>
            <a:r>
              <a:rPr lang="es-CO" dirty="0" smtClean="0"/>
              <a:t> </a:t>
            </a:r>
            <a:r>
              <a:rPr lang="es-CO" dirty="0" err="1" smtClean="0"/>
              <a:t>rubbish</a:t>
            </a:r>
            <a:r>
              <a:rPr lang="es-CO" dirty="0" smtClean="0"/>
              <a:t> </a:t>
            </a:r>
            <a:r>
              <a:rPr lang="es-CO" dirty="0" err="1" smtClean="0"/>
              <a:t>to</a:t>
            </a:r>
            <a:r>
              <a:rPr lang="es-CO" dirty="0" smtClean="0"/>
              <a:t> a </a:t>
            </a:r>
            <a:r>
              <a:rPr lang="es-CO" dirty="0" err="1" smtClean="0"/>
              <a:t>friend</a:t>
            </a:r>
            <a:r>
              <a:rPr lang="es-CO" dirty="0" smtClean="0"/>
              <a:t> </a:t>
            </a:r>
          </a:p>
          <a:p>
            <a:r>
              <a:rPr lang="es-CO" dirty="0" smtClean="0"/>
              <a:t>D: </a:t>
            </a:r>
            <a:r>
              <a:rPr lang="es-CO" dirty="0" err="1" smtClean="0"/>
              <a:t>Wait</a:t>
            </a:r>
            <a:r>
              <a:rPr lang="es-CO" dirty="0" smtClean="0"/>
              <a:t> </a:t>
            </a:r>
            <a:r>
              <a:rPr lang="es-CO" dirty="0" err="1" smtClean="0"/>
              <a:t>for</a:t>
            </a:r>
            <a:r>
              <a:rPr lang="es-CO" dirty="0" smtClean="0"/>
              <a:t> </a:t>
            </a:r>
            <a:r>
              <a:rPr lang="es-CO" dirty="0" err="1" smtClean="0"/>
              <a:t>the</a:t>
            </a:r>
            <a:r>
              <a:rPr lang="es-CO" dirty="0" smtClean="0"/>
              <a:t> </a:t>
            </a:r>
            <a:r>
              <a:rPr lang="es-CO" dirty="0" err="1" smtClean="0"/>
              <a:t>teacher</a:t>
            </a:r>
            <a:r>
              <a:rPr lang="es-CO" dirty="0" smtClean="0"/>
              <a:t> </a:t>
            </a:r>
            <a:r>
              <a:rPr lang="es-CO" dirty="0" err="1" smtClean="0"/>
              <a:t>to</a:t>
            </a:r>
            <a:r>
              <a:rPr lang="es-CO" dirty="0" smtClean="0"/>
              <a:t> </a:t>
            </a:r>
            <a:r>
              <a:rPr lang="es-CO" dirty="0" err="1" smtClean="0"/>
              <a:t>tidy</a:t>
            </a:r>
            <a:r>
              <a:rPr lang="es-CO" dirty="0" smtClean="0"/>
              <a:t> up </a:t>
            </a:r>
            <a:r>
              <a:rPr lang="es-CO" dirty="0" err="1" smtClean="0"/>
              <a:t>for</a:t>
            </a:r>
            <a:r>
              <a:rPr lang="es-CO" dirty="0" smtClean="0"/>
              <a:t> </a:t>
            </a:r>
            <a:r>
              <a:rPr lang="es-CO" dirty="0" err="1" smtClean="0"/>
              <a:t>you</a:t>
            </a:r>
            <a:endParaRPr lang="es-CO" dirty="0" smtClean="0"/>
          </a:p>
        </p:txBody>
      </p:sp>
    </p:spTree>
    <p:extLst>
      <p:ext uri="{BB962C8B-B14F-4D97-AF65-F5344CB8AC3E}">
        <p14:creationId xmlns:p14="http://schemas.microsoft.com/office/powerpoint/2010/main" val="206188679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O" dirty="0" err="1" smtClean="0"/>
              <a:t>You</a:t>
            </a:r>
            <a:r>
              <a:rPr lang="es-CO" dirty="0" smtClean="0"/>
              <a:t> are </a:t>
            </a:r>
            <a:r>
              <a:rPr lang="es-CO" dirty="0" err="1" smtClean="0"/>
              <a:t>asked</a:t>
            </a:r>
            <a:r>
              <a:rPr lang="es-CO" dirty="0" smtClean="0"/>
              <a:t> </a:t>
            </a:r>
            <a:r>
              <a:rPr lang="es-CO" dirty="0" err="1" smtClean="0"/>
              <a:t>to</a:t>
            </a:r>
            <a:r>
              <a:rPr lang="es-CO" dirty="0" smtClean="0"/>
              <a:t> line up,  </a:t>
            </a:r>
            <a:r>
              <a:rPr lang="es-CO" dirty="0" err="1" smtClean="0"/>
              <a:t>what</a:t>
            </a:r>
            <a:r>
              <a:rPr lang="es-CO" dirty="0" smtClean="0"/>
              <a:t> do </a:t>
            </a:r>
            <a:r>
              <a:rPr lang="es-CO" dirty="0" err="1" smtClean="0"/>
              <a:t>you</a:t>
            </a:r>
            <a:r>
              <a:rPr lang="es-CO" dirty="0" smtClean="0"/>
              <a:t> do?</a:t>
            </a:r>
          </a:p>
          <a:p>
            <a:endParaRPr lang="es-CO" dirty="0"/>
          </a:p>
          <a:p>
            <a:pPr>
              <a:buAutoNum type="arabicPeriod"/>
            </a:pPr>
            <a:r>
              <a:rPr lang="es-CO" dirty="0" err="1" smtClean="0"/>
              <a:t>You</a:t>
            </a:r>
            <a:r>
              <a:rPr lang="es-CO" dirty="0" smtClean="0"/>
              <a:t> </a:t>
            </a:r>
            <a:r>
              <a:rPr lang="es-CO" dirty="0" err="1" smtClean="0"/>
              <a:t>go</a:t>
            </a:r>
            <a:r>
              <a:rPr lang="es-CO" dirty="0" smtClean="0"/>
              <a:t> </a:t>
            </a:r>
            <a:r>
              <a:rPr lang="es-CO" dirty="0" err="1" smtClean="0"/>
              <a:t>talk</a:t>
            </a:r>
            <a:r>
              <a:rPr lang="es-CO" dirty="0" smtClean="0"/>
              <a:t> </a:t>
            </a:r>
            <a:r>
              <a:rPr lang="es-CO" dirty="0" err="1" smtClean="0"/>
              <a:t>to</a:t>
            </a:r>
            <a:r>
              <a:rPr lang="es-CO" dirty="0" smtClean="0"/>
              <a:t> </a:t>
            </a:r>
            <a:r>
              <a:rPr lang="es-CO" dirty="0" err="1" smtClean="0"/>
              <a:t>your</a:t>
            </a:r>
            <a:r>
              <a:rPr lang="es-CO" dirty="0" smtClean="0"/>
              <a:t> </a:t>
            </a:r>
            <a:r>
              <a:rPr lang="es-CO" dirty="0" err="1" smtClean="0"/>
              <a:t>friend</a:t>
            </a:r>
            <a:endParaRPr lang="es-CO" dirty="0" smtClean="0"/>
          </a:p>
          <a:p>
            <a:pPr>
              <a:buAutoNum type="arabicPeriod"/>
            </a:pPr>
            <a:r>
              <a:rPr lang="es-CO" dirty="0" err="1" smtClean="0"/>
              <a:t>You</a:t>
            </a:r>
            <a:r>
              <a:rPr lang="es-CO" dirty="0" smtClean="0"/>
              <a:t> </a:t>
            </a:r>
            <a:r>
              <a:rPr lang="es-CO" dirty="0" err="1" smtClean="0"/>
              <a:t>go</a:t>
            </a:r>
            <a:r>
              <a:rPr lang="es-CO" dirty="0" smtClean="0"/>
              <a:t> and </a:t>
            </a:r>
            <a:r>
              <a:rPr lang="es-CO" dirty="0" err="1" smtClean="0"/>
              <a:t>clean</a:t>
            </a:r>
            <a:r>
              <a:rPr lang="es-CO" dirty="0" smtClean="0"/>
              <a:t> up </a:t>
            </a:r>
            <a:r>
              <a:rPr lang="es-CO" dirty="0" err="1" smtClean="0"/>
              <a:t>your</a:t>
            </a:r>
            <a:r>
              <a:rPr lang="es-CO" dirty="0" smtClean="0"/>
              <a:t> </a:t>
            </a:r>
            <a:r>
              <a:rPr lang="es-CO" dirty="0" err="1" smtClean="0"/>
              <a:t>cubby</a:t>
            </a:r>
            <a:r>
              <a:rPr lang="es-CO" dirty="0" smtClean="0"/>
              <a:t> </a:t>
            </a:r>
            <a:r>
              <a:rPr lang="es-CO" dirty="0" err="1" smtClean="0"/>
              <a:t>hole</a:t>
            </a:r>
            <a:endParaRPr lang="es-CO" dirty="0" smtClean="0"/>
          </a:p>
          <a:p>
            <a:pPr>
              <a:buAutoNum type="arabicPeriod"/>
            </a:pPr>
            <a:r>
              <a:rPr lang="es-CO" dirty="0" err="1" smtClean="0"/>
              <a:t>You</a:t>
            </a:r>
            <a:r>
              <a:rPr lang="es-CO" dirty="0" smtClean="0"/>
              <a:t> line up </a:t>
            </a:r>
          </a:p>
          <a:p>
            <a:pPr>
              <a:buAutoNum type="arabicPeriod"/>
            </a:pPr>
            <a:r>
              <a:rPr lang="es-CO" dirty="0" err="1" smtClean="0"/>
              <a:t>You</a:t>
            </a:r>
            <a:r>
              <a:rPr lang="es-CO" dirty="0" smtClean="0"/>
              <a:t> </a:t>
            </a:r>
            <a:r>
              <a:rPr lang="es-CO" dirty="0" err="1" smtClean="0"/>
              <a:t>get</a:t>
            </a:r>
            <a:r>
              <a:rPr lang="es-CO" dirty="0" smtClean="0"/>
              <a:t> </a:t>
            </a:r>
            <a:r>
              <a:rPr lang="es-CO" dirty="0" err="1" smtClean="0"/>
              <a:t>your</a:t>
            </a:r>
            <a:r>
              <a:rPr lang="es-CO" dirty="0" smtClean="0"/>
              <a:t> </a:t>
            </a:r>
            <a:r>
              <a:rPr lang="es-CO" dirty="0" err="1" smtClean="0"/>
              <a:t>maths</a:t>
            </a:r>
            <a:r>
              <a:rPr lang="es-CO" dirty="0" smtClean="0"/>
              <a:t> notebook</a:t>
            </a:r>
          </a:p>
          <a:p>
            <a:pPr>
              <a:buAutoNum type="arabicPeriod"/>
            </a:pPr>
            <a:endParaRPr lang="es-CO" dirty="0" smtClean="0"/>
          </a:p>
        </p:txBody>
      </p:sp>
    </p:spTree>
    <p:extLst>
      <p:ext uri="{BB962C8B-B14F-4D97-AF65-F5344CB8AC3E}">
        <p14:creationId xmlns:p14="http://schemas.microsoft.com/office/powerpoint/2010/main" val="15193767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O" dirty="0" err="1" smtClean="0"/>
              <a:t>You</a:t>
            </a:r>
            <a:r>
              <a:rPr lang="es-CO" dirty="0" smtClean="0"/>
              <a:t> are in P.E. </a:t>
            </a:r>
            <a:r>
              <a:rPr lang="es-CO" dirty="0" err="1" smtClean="0"/>
              <a:t>class</a:t>
            </a:r>
            <a:r>
              <a:rPr lang="es-CO" dirty="0" smtClean="0"/>
              <a:t> and </a:t>
            </a:r>
            <a:r>
              <a:rPr lang="es-CO" dirty="0" err="1" smtClean="0"/>
              <a:t>during</a:t>
            </a:r>
            <a:r>
              <a:rPr lang="es-CO" dirty="0" smtClean="0"/>
              <a:t> </a:t>
            </a:r>
            <a:r>
              <a:rPr lang="es-CO" dirty="0" err="1" smtClean="0"/>
              <a:t>an</a:t>
            </a:r>
            <a:r>
              <a:rPr lang="es-CO" dirty="0" smtClean="0"/>
              <a:t> </a:t>
            </a:r>
            <a:r>
              <a:rPr lang="es-CO" dirty="0" err="1" smtClean="0"/>
              <a:t>exercise</a:t>
            </a:r>
            <a:r>
              <a:rPr lang="es-CO" dirty="0" smtClean="0"/>
              <a:t> </a:t>
            </a:r>
            <a:r>
              <a:rPr lang="es-CO" dirty="0" err="1" smtClean="0"/>
              <a:t>you</a:t>
            </a:r>
            <a:r>
              <a:rPr lang="es-CO" dirty="0" smtClean="0"/>
              <a:t> </a:t>
            </a:r>
            <a:r>
              <a:rPr lang="es-CO" dirty="0" err="1" smtClean="0"/>
              <a:t>accidently</a:t>
            </a:r>
            <a:r>
              <a:rPr lang="es-CO" dirty="0" smtClean="0"/>
              <a:t> hit a </a:t>
            </a:r>
            <a:r>
              <a:rPr lang="es-CO" dirty="0" err="1" smtClean="0"/>
              <a:t>friend</a:t>
            </a:r>
            <a:r>
              <a:rPr lang="es-CO" dirty="0" smtClean="0"/>
              <a:t>. </a:t>
            </a:r>
            <a:endParaRPr lang="es-CO" dirty="0" smtClean="0"/>
          </a:p>
          <a:p>
            <a:r>
              <a:rPr lang="es-CO" dirty="0" err="1" smtClean="0"/>
              <a:t>What</a:t>
            </a:r>
            <a:r>
              <a:rPr lang="es-CO" dirty="0" smtClean="0"/>
              <a:t> </a:t>
            </a:r>
            <a:r>
              <a:rPr lang="es-CO" dirty="0" smtClean="0"/>
              <a:t>do </a:t>
            </a:r>
            <a:r>
              <a:rPr lang="es-CO" dirty="0" err="1" smtClean="0"/>
              <a:t>you</a:t>
            </a:r>
            <a:r>
              <a:rPr lang="es-CO" dirty="0" smtClean="0"/>
              <a:t> do?</a:t>
            </a:r>
          </a:p>
          <a:p>
            <a:endParaRPr lang="es-CO" dirty="0"/>
          </a:p>
          <a:p>
            <a:pPr>
              <a:buAutoNum type="arabicPeriod"/>
            </a:pPr>
            <a:r>
              <a:rPr lang="es-CO" dirty="0" err="1" smtClean="0"/>
              <a:t>You</a:t>
            </a:r>
            <a:r>
              <a:rPr lang="es-CO" dirty="0" smtClean="0"/>
              <a:t> </a:t>
            </a:r>
            <a:r>
              <a:rPr lang="es-CO" dirty="0" err="1" smtClean="0"/>
              <a:t>cry</a:t>
            </a:r>
            <a:endParaRPr lang="es-CO" dirty="0" smtClean="0"/>
          </a:p>
          <a:p>
            <a:pPr>
              <a:buAutoNum type="arabicPeriod"/>
            </a:pPr>
            <a:r>
              <a:rPr lang="es-CO" dirty="0" err="1" smtClean="0"/>
              <a:t>You</a:t>
            </a:r>
            <a:r>
              <a:rPr lang="es-CO" dirty="0" smtClean="0"/>
              <a:t> </a:t>
            </a:r>
            <a:r>
              <a:rPr lang="es-CO" dirty="0" err="1" smtClean="0"/>
              <a:t>get</a:t>
            </a:r>
            <a:r>
              <a:rPr lang="es-CO" dirty="0" smtClean="0"/>
              <a:t> </a:t>
            </a:r>
            <a:r>
              <a:rPr lang="es-CO" dirty="0" err="1" smtClean="0"/>
              <a:t>mad</a:t>
            </a:r>
            <a:r>
              <a:rPr lang="es-CO" dirty="0" smtClean="0"/>
              <a:t> and </a:t>
            </a:r>
            <a:r>
              <a:rPr lang="es-CO" dirty="0" err="1" smtClean="0"/>
              <a:t>scream</a:t>
            </a:r>
            <a:r>
              <a:rPr lang="es-CO" dirty="0" smtClean="0"/>
              <a:t> at </a:t>
            </a:r>
            <a:r>
              <a:rPr lang="es-CO" dirty="0" err="1" smtClean="0"/>
              <a:t>your</a:t>
            </a:r>
            <a:r>
              <a:rPr lang="es-CO" dirty="0" smtClean="0"/>
              <a:t> </a:t>
            </a:r>
            <a:r>
              <a:rPr lang="es-CO" dirty="0" err="1" smtClean="0"/>
              <a:t>friend</a:t>
            </a:r>
            <a:endParaRPr lang="es-CO" dirty="0" smtClean="0"/>
          </a:p>
          <a:p>
            <a:pPr>
              <a:buAutoNum type="arabicPeriod"/>
            </a:pPr>
            <a:r>
              <a:rPr lang="es-CO" dirty="0" err="1" smtClean="0"/>
              <a:t>You</a:t>
            </a:r>
            <a:r>
              <a:rPr lang="es-CO" dirty="0"/>
              <a:t> </a:t>
            </a:r>
            <a:r>
              <a:rPr lang="es-CO" dirty="0" err="1" smtClean="0"/>
              <a:t>ask</a:t>
            </a:r>
            <a:r>
              <a:rPr lang="es-CO" dirty="0" smtClean="0"/>
              <a:t> </a:t>
            </a:r>
            <a:r>
              <a:rPr lang="es-CO" dirty="0" err="1" smtClean="0"/>
              <a:t>your</a:t>
            </a:r>
            <a:r>
              <a:rPr lang="es-CO" dirty="0" smtClean="0"/>
              <a:t> </a:t>
            </a:r>
            <a:r>
              <a:rPr lang="es-CO" dirty="0" err="1" smtClean="0"/>
              <a:t>friend</a:t>
            </a:r>
            <a:r>
              <a:rPr lang="es-CO" dirty="0" smtClean="0"/>
              <a:t> </a:t>
            </a:r>
            <a:r>
              <a:rPr lang="es-CO" dirty="0" err="1" smtClean="0"/>
              <a:t>if</a:t>
            </a:r>
            <a:r>
              <a:rPr lang="es-CO" dirty="0" smtClean="0"/>
              <a:t> he/</a:t>
            </a:r>
            <a:r>
              <a:rPr lang="es-CO" dirty="0" err="1" smtClean="0"/>
              <a:t>she</a:t>
            </a:r>
            <a:r>
              <a:rPr lang="es-CO" dirty="0" smtClean="0"/>
              <a:t> </a:t>
            </a:r>
            <a:r>
              <a:rPr lang="es-CO" dirty="0" err="1" smtClean="0"/>
              <a:t>is</a:t>
            </a:r>
            <a:r>
              <a:rPr lang="es-CO" dirty="0" smtClean="0"/>
              <a:t> ok</a:t>
            </a:r>
          </a:p>
          <a:p>
            <a:pPr>
              <a:buAutoNum type="arabicPeriod"/>
            </a:pPr>
            <a:r>
              <a:rPr lang="es-CO" dirty="0" err="1" smtClean="0"/>
              <a:t>You</a:t>
            </a:r>
            <a:r>
              <a:rPr lang="es-CO" dirty="0" smtClean="0"/>
              <a:t> </a:t>
            </a:r>
            <a:r>
              <a:rPr lang="es-CO" dirty="0" err="1" smtClean="0"/>
              <a:t>go</a:t>
            </a:r>
            <a:r>
              <a:rPr lang="es-CO" dirty="0" smtClean="0"/>
              <a:t> and </a:t>
            </a:r>
            <a:r>
              <a:rPr lang="es-CO" dirty="0" err="1" smtClean="0"/>
              <a:t>sit</a:t>
            </a:r>
            <a:r>
              <a:rPr lang="es-CO" dirty="0" smtClean="0"/>
              <a:t>  at a </a:t>
            </a:r>
            <a:r>
              <a:rPr lang="es-CO" dirty="0" err="1" smtClean="0"/>
              <a:t>corner</a:t>
            </a:r>
            <a:endParaRPr lang="es-CO" dirty="0" smtClean="0"/>
          </a:p>
          <a:p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165593511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O" dirty="0" err="1" smtClean="0"/>
              <a:t>You</a:t>
            </a:r>
            <a:r>
              <a:rPr lang="es-CO" dirty="0" smtClean="0"/>
              <a:t> are at </a:t>
            </a:r>
            <a:r>
              <a:rPr lang="es-CO" dirty="0" err="1" smtClean="0"/>
              <a:t>the</a:t>
            </a:r>
            <a:r>
              <a:rPr lang="es-CO" dirty="0" smtClean="0"/>
              <a:t> </a:t>
            </a:r>
            <a:r>
              <a:rPr lang="es-CO" dirty="0" err="1" smtClean="0"/>
              <a:t>cefeteria</a:t>
            </a:r>
            <a:r>
              <a:rPr lang="es-CO" dirty="0" smtClean="0"/>
              <a:t> and a </a:t>
            </a:r>
            <a:r>
              <a:rPr lang="es-CO" dirty="0" err="1" smtClean="0"/>
              <a:t>friend</a:t>
            </a:r>
            <a:r>
              <a:rPr lang="es-CO" dirty="0" smtClean="0"/>
              <a:t> </a:t>
            </a:r>
            <a:r>
              <a:rPr lang="es-CO" dirty="0" err="1" smtClean="0"/>
              <a:t>is</a:t>
            </a:r>
            <a:r>
              <a:rPr lang="es-CO" dirty="0" smtClean="0"/>
              <a:t> </a:t>
            </a:r>
            <a:r>
              <a:rPr lang="es-CO" dirty="0" err="1" smtClean="0"/>
              <a:t>having</a:t>
            </a:r>
            <a:r>
              <a:rPr lang="es-CO" dirty="0" smtClean="0"/>
              <a:t> a cake </a:t>
            </a:r>
            <a:r>
              <a:rPr lang="es-CO" dirty="0" err="1" smtClean="0"/>
              <a:t>for</a:t>
            </a:r>
            <a:r>
              <a:rPr lang="es-CO" dirty="0" smtClean="0"/>
              <a:t> </a:t>
            </a:r>
            <a:r>
              <a:rPr lang="es-CO" dirty="0" err="1" smtClean="0"/>
              <a:t>her</a:t>
            </a:r>
            <a:r>
              <a:rPr lang="es-CO" dirty="0" smtClean="0"/>
              <a:t> </a:t>
            </a:r>
            <a:r>
              <a:rPr lang="es-CO" dirty="0" err="1" smtClean="0"/>
              <a:t>birthday</a:t>
            </a:r>
            <a:r>
              <a:rPr lang="es-CO" dirty="0"/>
              <a:t> </a:t>
            </a:r>
            <a:r>
              <a:rPr lang="es-CO" dirty="0" smtClean="0"/>
              <a:t>and </a:t>
            </a:r>
            <a:r>
              <a:rPr lang="es-CO" dirty="0" err="1" smtClean="0"/>
              <a:t>you</a:t>
            </a:r>
            <a:r>
              <a:rPr lang="es-CO" dirty="0" smtClean="0"/>
              <a:t> do </a:t>
            </a:r>
            <a:r>
              <a:rPr lang="es-CO" dirty="0" err="1" smtClean="0"/>
              <a:t>not</a:t>
            </a:r>
            <a:r>
              <a:rPr lang="es-CO" dirty="0" smtClean="0"/>
              <a:t> </a:t>
            </a:r>
            <a:r>
              <a:rPr lang="es-CO" dirty="0" err="1" smtClean="0"/>
              <a:t>want</a:t>
            </a:r>
            <a:r>
              <a:rPr lang="es-CO" dirty="0" smtClean="0"/>
              <a:t> </a:t>
            </a:r>
            <a:r>
              <a:rPr lang="es-CO" dirty="0" err="1" smtClean="0"/>
              <a:t>to</a:t>
            </a:r>
            <a:r>
              <a:rPr lang="es-CO" dirty="0" smtClean="0"/>
              <a:t> </a:t>
            </a:r>
            <a:r>
              <a:rPr lang="es-CO" dirty="0" err="1" smtClean="0"/>
              <a:t>eat</a:t>
            </a:r>
            <a:r>
              <a:rPr lang="es-CO" dirty="0" smtClean="0"/>
              <a:t> cake.  </a:t>
            </a:r>
            <a:r>
              <a:rPr lang="es-CO" dirty="0" err="1" smtClean="0"/>
              <a:t>What</a:t>
            </a:r>
            <a:r>
              <a:rPr lang="es-CO" dirty="0" smtClean="0"/>
              <a:t> do </a:t>
            </a:r>
            <a:r>
              <a:rPr lang="es-CO" dirty="0" err="1" smtClean="0"/>
              <a:t>you</a:t>
            </a:r>
            <a:r>
              <a:rPr lang="es-CO" dirty="0" smtClean="0"/>
              <a:t> do?</a:t>
            </a:r>
          </a:p>
          <a:p>
            <a:endParaRPr lang="es-CO" dirty="0"/>
          </a:p>
          <a:p>
            <a:pPr>
              <a:buAutoNum type="alphaUcPeriod"/>
            </a:pPr>
            <a:r>
              <a:rPr lang="es-CO" dirty="0" err="1" smtClean="0"/>
              <a:t>You</a:t>
            </a:r>
            <a:r>
              <a:rPr lang="es-CO" dirty="0" smtClean="0"/>
              <a:t> stand up and </a:t>
            </a:r>
            <a:r>
              <a:rPr lang="es-CO" dirty="0" err="1" smtClean="0"/>
              <a:t>go</a:t>
            </a:r>
            <a:r>
              <a:rPr lang="es-CO" dirty="0" smtClean="0"/>
              <a:t> </a:t>
            </a:r>
            <a:r>
              <a:rPr lang="es-CO" dirty="0" err="1" smtClean="0"/>
              <a:t>to</a:t>
            </a:r>
            <a:r>
              <a:rPr lang="es-CO" dirty="0" smtClean="0"/>
              <a:t> </a:t>
            </a:r>
            <a:r>
              <a:rPr lang="es-CO" dirty="0" err="1" smtClean="0"/>
              <a:t>another</a:t>
            </a:r>
            <a:r>
              <a:rPr lang="es-CO" dirty="0" smtClean="0"/>
              <a:t> </a:t>
            </a:r>
            <a:r>
              <a:rPr lang="es-CO" dirty="0" err="1" smtClean="0"/>
              <a:t>table</a:t>
            </a:r>
            <a:endParaRPr lang="es-CO" dirty="0" smtClean="0"/>
          </a:p>
          <a:p>
            <a:pPr>
              <a:buAutoNum type="alphaUcPeriod"/>
            </a:pPr>
            <a:r>
              <a:rPr lang="es-CO" dirty="0" err="1" smtClean="0"/>
              <a:t>You</a:t>
            </a:r>
            <a:r>
              <a:rPr lang="es-CO" dirty="0" smtClean="0"/>
              <a:t> </a:t>
            </a:r>
            <a:r>
              <a:rPr lang="es-CO" dirty="0" err="1" smtClean="0"/>
              <a:t>close</a:t>
            </a:r>
            <a:r>
              <a:rPr lang="es-CO" dirty="0" smtClean="0"/>
              <a:t> </a:t>
            </a:r>
            <a:r>
              <a:rPr lang="es-CO" dirty="0" err="1" smtClean="0"/>
              <a:t>your</a:t>
            </a:r>
            <a:r>
              <a:rPr lang="es-CO" dirty="0" smtClean="0"/>
              <a:t> </a:t>
            </a:r>
            <a:r>
              <a:rPr lang="es-CO" dirty="0" err="1" smtClean="0"/>
              <a:t>eyes</a:t>
            </a:r>
            <a:endParaRPr lang="es-CO" dirty="0" smtClean="0"/>
          </a:p>
          <a:p>
            <a:pPr>
              <a:buAutoNum type="alphaUcPeriod"/>
            </a:pPr>
            <a:r>
              <a:rPr lang="es-CO" dirty="0" err="1" smtClean="0"/>
              <a:t>You</a:t>
            </a:r>
            <a:r>
              <a:rPr lang="es-CO" dirty="0" smtClean="0"/>
              <a:t> </a:t>
            </a:r>
            <a:r>
              <a:rPr lang="es-CO" dirty="0" err="1" smtClean="0"/>
              <a:t>say</a:t>
            </a:r>
            <a:r>
              <a:rPr lang="es-CO" dirty="0" smtClean="0"/>
              <a:t> «No </a:t>
            </a:r>
            <a:r>
              <a:rPr lang="es-CO" dirty="0" err="1" smtClean="0"/>
              <a:t>thank</a:t>
            </a:r>
            <a:r>
              <a:rPr lang="es-CO" dirty="0" smtClean="0"/>
              <a:t> </a:t>
            </a:r>
            <a:r>
              <a:rPr lang="es-CO" dirty="0" err="1" smtClean="0"/>
              <a:t>you</a:t>
            </a:r>
            <a:r>
              <a:rPr lang="es-CO" dirty="0" smtClean="0"/>
              <a:t>»</a:t>
            </a:r>
          </a:p>
          <a:p>
            <a:pPr>
              <a:buAutoNum type="alphaUcPeriod"/>
            </a:pPr>
            <a:r>
              <a:rPr lang="es-CO" dirty="0" err="1" smtClean="0"/>
              <a:t>You</a:t>
            </a:r>
            <a:r>
              <a:rPr lang="es-CO" dirty="0" smtClean="0"/>
              <a:t> </a:t>
            </a:r>
            <a:r>
              <a:rPr lang="es-CO" dirty="0" err="1" smtClean="0"/>
              <a:t>cry</a:t>
            </a:r>
            <a:r>
              <a:rPr lang="es-CO" dirty="0" smtClean="0"/>
              <a:t> and </a:t>
            </a:r>
            <a:r>
              <a:rPr lang="es-CO" dirty="0" err="1" smtClean="0"/>
              <a:t>tell</a:t>
            </a:r>
            <a:r>
              <a:rPr lang="es-CO" dirty="0" smtClean="0"/>
              <a:t> </a:t>
            </a:r>
            <a:r>
              <a:rPr lang="es-CO" dirty="0"/>
              <a:t>a</a:t>
            </a:r>
            <a:r>
              <a:rPr lang="es-CO" dirty="0" smtClean="0"/>
              <a:t> </a:t>
            </a:r>
            <a:r>
              <a:rPr lang="es-CO" dirty="0" err="1" smtClean="0"/>
              <a:t>teacher</a:t>
            </a:r>
            <a:endParaRPr lang="es-CO" dirty="0" smtClean="0"/>
          </a:p>
        </p:txBody>
      </p:sp>
    </p:spTree>
    <p:extLst>
      <p:ext uri="{BB962C8B-B14F-4D97-AF65-F5344CB8AC3E}">
        <p14:creationId xmlns:p14="http://schemas.microsoft.com/office/powerpoint/2010/main" val="63237827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O" dirty="0" err="1" smtClean="0"/>
              <a:t>You</a:t>
            </a:r>
            <a:r>
              <a:rPr lang="es-CO" dirty="0" smtClean="0"/>
              <a:t> are at </a:t>
            </a:r>
            <a:r>
              <a:rPr lang="es-CO" dirty="0" err="1" smtClean="0"/>
              <a:t>the</a:t>
            </a:r>
            <a:r>
              <a:rPr lang="es-CO" dirty="0" smtClean="0"/>
              <a:t> swings and a </a:t>
            </a:r>
            <a:r>
              <a:rPr lang="es-CO" dirty="0" err="1" smtClean="0"/>
              <a:t>friend</a:t>
            </a:r>
            <a:r>
              <a:rPr lang="es-CO" dirty="0" smtClean="0"/>
              <a:t> </a:t>
            </a:r>
            <a:r>
              <a:rPr lang="es-CO" dirty="0" err="1" smtClean="0"/>
              <a:t>does</a:t>
            </a:r>
            <a:r>
              <a:rPr lang="es-CO" dirty="0" smtClean="0"/>
              <a:t> </a:t>
            </a:r>
            <a:r>
              <a:rPr lang="es-CO" dirty="0" err="1" smtClean="0"/>
              <a:t>not</a:t>
            </a:r>
            <a:r>
              <a:rPr lang="es-CO" dirty="0" smtClean="0"/>
              <a:t> </a:t>
            </a:r>
            <a:r>
              <a:rPr lang="es-CO" dirty="0" err="1" smtClean="0"/>
              <a:t>want</a:t>
            </a:r>
            <a:r>
              <a:rPr lang="es-CO" dirty="0" smtClean="0"/>
              <a:t> to </a:t>
            </a:r>
            <a:r>
              <a:rPr lang="es-CO" dirty="0" err="1" smtClean="0"/>
              <a:t>lend</a:t>
            </a:r>
            <a:r>
              <a:rPr lang="es-CO" dirty="0" smtClean="0"/>
              <a:t> </a:t>
            </a:r>
            <a:r>
              <a:rPr lang="es-CO" dirty="0" err="1" smtClean="0"/>
              <a:t>it</a:t>
            </a:r>
            <a:r>
              <a:rPr lang="es-CO" dirty="0" smtClean="0"/>
              <a:t> to </a:t>
            </a:r>
            <a:r>
              <a:rPr lang="es-CO" dirty="0" err="1" smtClean="0"/>
              <a:t>you</a:t>
            </a:r>
            <a:r>
              <a:rPr lang="es-CO" dirty="0" smtClean="0"/>
              <a:t> and he </a:t>
            </a:r>
            <a:r>
              <a:rPr lang="es-CO" dirty="0" err="1" smtClean="0"/>
              <a:t>says</a:t>
            </a:r>
            <a:r>
              <a:rPr lang="es-CO" dirty="0" smtClean="0"/>
              <a:t> </a:t>
            </a:r>
            <a:r>
              <a:rPr lang="es-CO" dirty="0" smtClean="0"/>
              <a:t>“no”</a:t>
            </a:r>
            <a:endParaRPr lang="es-CO" dirty="0" smtClean="0"/>
          </a:p>
          <a:p>
            <a:r>
              <a:rPr lang="es-CO" dirty="0" err="1" smtClean="0"/>
              <a:t>What</a:t>
            </a:r>
            <a:r>
              <a:rPr lang="es-CO" dirty="0" smtClean="0"/>
              <a:t> do </a:t>
            </a:r>
            <a:r>
              <a:rPr lang="es-CO" dirty="0" err="1" smtClean="0"/>
              <a:t>you</a:t>
            </a:r>
            <a:r>
              <a:rPr lang="es-CO" dirty="0" smtClean="0"/>
              <a:t> do?</a:t>
            </a:r>
          </a:p>
          <a:p>
            <a:endParaRPr lang="es-CO" dirty="0"/>
          </a:p>
          <a:p>
            <a:pPr>
              <a:buAutoNum type="alphaUcPeriod"/>
            </a:pPr>
            <a:r>
              <a:rPr lang="es-CO" dirty="0" err="1" smtClean="0"/>
              <a:t>You</a:t>
            </a:r>
            <a:r>
              <a:rPr lang="es-CO" dirty="0" smtClean="0"/>
              <a:t> </a:t>
            </a:r>
            <a:r>
              <a:rPr lang="es-CO" dirty="0" err="1" smtClean="0"/>
              <a:t>push</a:t>
            </a:r>
            <a:r>
              <a:rPr lang="es-CO" dirty="0" smtClean="0"/>
              <a:t> </a:t>
            </a:r>
            <a:r>
              <a:rPr lang="es-CO" dirty="0" err="1" smtClean="0"/>
              <a:t>him</a:t>
            </a:r>
            <a:r>
              <a:rPr lang="es-CO" dirty="0" smtClean="0"/>
              <a:t> </a:t>
            </a:r>
            <a:r>
              <a:rPr lang="es-CO" dirty="0" err="1" smtClean="0"/>
              <a:t>out</a:t>
            </a:r>
            <a:r>
              <a:rPr lang="es-CO" dirty="0" smtClean="0"/>
              <a:t> of </a:t>
            </a:r>
            <a:r>
              <a:rPr lang="es-CO" dirty="0" err="1" smtClean="0"/>
              <a:t>the</a:t>
            </a:r>
            <a:r>
              <a:rPr lang="es-CO" dirty="0" smtClean="0"/>
              <a:t> swing</a:t>
            </a:r>
          </a:p>
          <a:p>
            <a:pPr>
              <a:buAutoNum type="alphaUcPeriod"/>
            </a:pPr>
            <a:r>
              <a:rPr lang="es-CO" dirty="0" err="1" smtClean="0"/>
              <a:t>You</a:t>
            </a:r>
            <a:r>
              <a:rPr lang="es-CO" dirty="0" smtClean="0"/>
              <a:t> stand in </a:t>
            </a:r>
            <a:r>
              <a:rPr lang="es-CO" dirty="0" err="1" smtClean="0"/>
              <a:t>front</a:t>
            </a:r>
            <a:r>
              <a:rPr lang="es-CO" dirty="0" smtClean="0"/>
              <a:t> and </a:t>
            </a:r>
            <a:r>
              <a:rPr lang="es-CO" dirty="0" err="1" smtClean="0"/>
              <a:t>scream</a:t>
            </a:r>
            <a:r>
              <a:rPr lang="es-CO" dirty="0" smtClean="0"/>
              <a:t> at </a:t>
            </a:r>
            <a:r>
              <a:rPr lang="es-CO" dirty="0" err="1" smtClean="0"/>
              <a:t>your</a:t>
            </a:r>
            <a:r>
              <a:rPr lang="es-CO" dirty="0" smtClean="0"/>
              <a:t> </a:t>
            </a:r>
            <a:r>
              <a:rPr lang="es-CO" dirty="0" err="1" smtClean="0"/>
              <a:t>friend</a:t>
            </a:r>
            <a:r>
              <a:rPr lang="es-CO" dirty="0" smtClean="0"/>
              <a:t> </a:t>
            </a:r>
          </a:p>
          <a:p>
            <a:pPr>
              <a:buAutoNum type="alphaUcPeriod"/>
            </a:pPr>
            <a:r>
              <a:rPr lang="es-CO" dirty="0" err="1" smtClean="0"/>
              <a:t>You</a:t>
            </a:r>
            <a:r>
              <a:rPr lang="es-CO" dirty="0" smtClean="0"/>
              <a:t> </a:t>
            </a:r>
            <a:r>
              <a:rPr lang="es-CO" dirty="0" err="1" smtClean="0"/>
              <a:t>ask</a:t>
            </a:r>
            <a:r>
              <a:rPr lang="es-CO" dirty="0" smtClean="0"/>
              <a:t> </a:t>
            </a:r>
            <a:r>
              <a:rPr lang="es-CO" dirty="0" err="1" smtClean="0"/>
              <a:t>him</a:t>
            </a:r>
            <a:r>
              <a:rPr lang="es-CO" dirty="0" smtClean="0"/>
              <a:t>/</a:t>
            </a:r>
            <a:r>
              <a:rPr lang="es-CO" dirty="0" err="1" smtClean="0"/>
              <a:t>her</a:t>
            </a:r>
            <a:r>
              <a:rPr lang="es-CO" dirty="0" smtClean="0"/>
              <a:t> </a:t>
            </a:r>
            <a:r>
              <a:rPr lang="es-CO" dirty="0" err="1" smtClean="0"/>
              <a:t>to</a:t>
            </a:r>
            <a:r>
              <a:rPr lang="es-CO" dirty="0" smtClean="0"/>
              <a:t> </a:t>
            </a:r>
            <a:r>
              <a:rPr lang="es-CO" dirty="0" err="1" smtClean="0"/>
              <a:t>lend</a:t>
            </a:r>
            <a:r>
              <a:rPr lang="es-CO" dirty="0" smtClean="0"/>
              <a:t> </a:t>
            </a:r>
            <a:r>
              <a:rPr lang="es-CO" dirty="0" err="1" smtClean="0"/>
              <a:t>you</a:t>
            </a:r>
            <a:r>
              <a:rPr lang="es-CO" dirty="0" smtClean="0"/>
              <a:t> </a:t>
            </a:r>
            <a:r>
              <a:rPr lang="es-CO" dirty="0" err="1" smtClean="0"/>
              <a:t>the</a:t>
            </a:r>
            <a:r>
              <a:rPr lang="es-CO" dirty="0" smtClean="0"/>
              <a:t> swing </a:t>
            </a:r>
          </a:p>
          <a:p>
            <a:pPr>
              <a:buAutoNum type="alphaUcPeriod"/>
            </a:pPr>
            <a:r>
              <a:rPr lang="es-CO" dirty="0" err="1" smtClean="0"/>
              <a:t>You</a:t>
            </a:r>
            <a:r>
              <a:rPr lang="es-CO" dirty="0" smtClean="0"/>
              <a:t> </a:t>
            </a:r>
            <a:r>
              <a:rPr lang="es-CO" dirty="0" err="1" smtClean="0"/>
              <a:t>cry</a:t>
            </a:r>
            <a:r>
              <a:rPr lang="es-CO" dirty="0" smtClean="0"/>
              <a:t> and </a:t>
            </a:r>
            <a:r>
              <a:rPr lang="es-CO" dirty="0" err="1" smtClean="0"/>
              <a:t>leave</a:t>
            </a:r>
            <a:r>
              <a:rPr lang="es-CO" dirty="0" smtClean="0"/>
              <a:t> </a:t>
            </a:r>
            <a:r>
              <a:rPr lang="es-CO" dirty="0" err="1" smtClean="0"/>
              <a:t>the</a:t>
            </a:r>
            <a:r>
              <a:rPr lang="es-CO" dirty="0" smtClean="0"/>
              <a:t> </a:t>
            </a:r>
            <a:r>
              <a:rPr lang="es-CO" dirty="0" err="1" smtClean="0"/>
              <a:t>playground</a:t>
            </a:r>
            <a:endParaRPr lang="es-CO" dirty="0" smtClean="0"/>
          </a:p>
          <a:p>
            <a:pPr>
              <a:buAutoNum type="alphaUcPeriod"/>
            </a:pPr>
            <a:endParaRPr lang="es-CO" dirty="0" smtClean="0"/>
          </a:p>
          <a:p>
            <a:pPr>
              <a:buAutoNum type="alphaUcPeriod"/>
            </a:pPr>
            <a:endParaRPr lang="es-CO" dirty="0"/>
          </a:p>
          <a:p>
            <a:pPr>
              <a:buAutoNum type="alphaUcPeriod"/>
            </a:pPr>
            <a:endParaRPr lang="es-CO" dirty="0" smtClean="0"/>
          </a:p>
          <a:p>
            <a:endParaRPr lang="es-CO" dirty="0" smtClean="0"/>
          </a:p>
          <a:p>
            <a:endParaRPr lang="es-CO" dirty="0"/>
          </a:p>
          <a:p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50656489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ngles">
  <a:themeElements>
    <a:clrScheme name="Angles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Angle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ngle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Angles</Template>
  <TotalTime>320</TotalTime>
  <Words>440</Words>
  <Application>Microsoft Office PowerPoint</Application>
  <PresentationFormat>Presentación en pantalla (4:3)</PresentationFormat>
  <Paragraphs>64</Paragraphs>
  <Slides>10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10</vt:i4>
      </vt:variant>
    </vt:vector>
  </HeadingPairs>
  <TitlesOfParts>
    <vt:vector size="16" baseType="lpstr">
      <vt:lpstr>Arial</vt:lpstr>
      <vt:lpstr>Franklin Gothic Book</vt:lpstr>
      <vt:lpstr>Franklin Gothic Medium</vt:lpstr>
      <vt:lpstr>Tunga</vt:lpstr>
      <vt:lpstr>Wingdings</vt:lpstr>
      <vt:lpstr>Angles</vt:lpstr>
      <vt:lpstr>Prior Knowledge contest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Prior Knowledge contest</dc:title>
  <dc:creator>Claudia Madriñan</dc:creator>
  <cp:lastModifiedBy>usuario</cp:lastModifiedBy>
  <cp:revision>11</cp:revision>
  <dcterms:created xsi:type="dcterms:W3CDTF">2014-03-26T18:01:40Z</dcterms:created>
  <dcterms:modified xsi:type="dcterms:W3CDTF">2014-04-29T00:38:56Z</dcterms:modified>
</cp:coreProperties>
</file>